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59A4"/>
    <a:srgbClr val="205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9" autoAdjust="0"/>
    <p:restoredTop sz="94694"/>
  </p:normalViewPr>
  <p:slideViewPr>
    <p:cSldViewPr snapToGrid="0">
      <p:cViewPr>
        <p:scale>
          <a:sx n="200" d="100"/>
          <a:sy n="200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5CA2F24-CDEB-1E17-CF28-2E11C2EB5251}"/>
              </a:ext>
            </a:extLst>
          </p:cNvPr>
          <p:cNvSpPr/>
          <p:nvPr userDrawn="1"/>
        </p:nvSpPr>
        <p:spPr>
          <a:xfrm>
            <a:off x="9595692" y="5589874"/>
            <a:ext cx="2562339" cy="1268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olorful lines in a line&#10;&#10;AI-generated content may be incorrect.">
            <a:extLst>
              <a:ext uri="{FF2B5EF4-FFF2-40B4-BE49-F238E27FC236}">
                <a16:creationId xmlns:a16="http://schemas.microsoft.com/office/drawing/2014/main" id="{705DF9FC-B5C0-81EC-B326-D49DB82EEF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76"/>
          <a:stretch>
            <a:fillRect/>
          </a:stretch>
        </p:blipFill>
        <p:spPr>
          <a:xfrm>
            <a:off x="142138" y="3602038"/>
            <a:ext cx="12049862" cy="32559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9BDE35-AD8F-41F0-4FC4-C199C397A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HK" dirty="0"/>
              <a:t>Click to edit Master title style</a:t>
            </a:r>
            <a:endParaRPr lang="zh-HK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181998-C078-E7FC-C62B-4F0B58DA89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K" dirty="0"/>
              <a:t>Click to edit Master subtitle style</a:t>
            </a:r>
            <a:endParaRPr lang="zh-HK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1834C2-BE54-94B5-24E3-91FA6FA4D87C}"/>
              </a:ext>
            </a:extLst>
          </p:cNvPr>
          <p:cNvSpPr/>
          <p:nvPr userDrawn="1"/>
        </p:nvSpPr>
        <p:spPr>
          <a:xfrm>
            <a:off x="0" y="5589874"/>
            <a:ext cx="1608463" cy="1268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11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37AAD-386F-77DC-FC13-919F0DB10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D91497-F492-4F61-B647-A08307096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5EFEA-A25C-DA3D-CF08-786BC8BFDB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19318-0B25-435B-B362-58D660B7F3E6}" type="datetimeFigureOut">
              <a:rPr lang="zh-HK" altLang="en-US" smtClean="0"/>
              <a:t>29/12/2025</a:t>
            </a:fld>
            <a:endParaRPr lang="zh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262CA-7C3C-4823-0298-F31579BED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CA0A4-0330-E923-A487-4917DF516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ADF9E3-142F-4C54-B4C0-636A3195A9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7269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D59FC2-F44F-EB52-79A1-4ED320A35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0BA120-3C6C-2A4A-4C7B-14F53F71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82403-62C3-FF58-967A-55F24442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19318-0B25-435B-B362-58D660B7F3E6}" type="datetimeFigureOut">
              <a:rPr lang="zh-HK" altLang="en-US" smtClean="0"/>
              <a:t>29/12/2025</a:t>
            </a:fld>
            <a:endParaRPr lang="zh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A29DF-DDDD-0E02-306D-11E0BB013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EDEB5-4EB1-9FA2-4250-C970BA683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ADF9E3-142F-4C54-B4C0-636A3195A9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1863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5CA2F24-CDEB-1E17-CF28-2E11C2EB5251}"/>
              </a:ext>
            </a:extLst>
          </p:cNvPr>
          <p:cNvSpPr/>
          <p:nvPr userDrawn="1"/>
        </p:nvSpPr>
        <p:spPr>
          <a:xfrm>
            <a:off x="9595692" y="5589874"/>
            <a:ext cx="2562339" cy="1268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9BDE35-AD8F-41F0-4FC4-C199C397A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HK" dirty="0"/>
              <a:t>Click to edit Master title style</a:t>
            </a:r>
            <a:endParaRPr lang="zh-HK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181998-C078-E7FC-C62B-4F0B58DA89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K" dirty="0"/>
              <a:t>Click to edit Master subtitle style</a:t>
            </a:r>
            <a:endParaRPr lang="zh-HK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1834C2-BE54-94B5-24E3-91FA6FA4D87C}"/>
              </a:ext>
            </a:extLst>
          </p:cNvPr>
          <p:cNvSpPr/>
          <p:nvPr userDrawn="1"/>
        </p:nvSpPr>
        <p:spPr>
          <a:xfrm>
            <a:off x="0" y="5589874"/>
            <a:ext cx="1608463" cy="1268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31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D5A5A-251A-C0B9-5A5E-6FC2BC73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38200" y="365125"/>
            <a:ext cx="10515600" cy="1325563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9E81F-96F6-8FDD-3801-41E0ACF49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B4446-601C-421C-0F57-A30457634F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19318-0B25-435B-B362-58D660B7F3E6}" type="datetimeFigureOut">
              <a:rPr lang="zh-HK" altLang="en-US" smtClean="0"/>
              <a:t>29/12/2025</a:t>
            </a:fld>
            <a:endParaRPr lang="zh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335DE-00AC-D3EE-639C-365E2F171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D3161-CACB-51DA-1465-8A3AFAE6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ADF9E3-142F-4C54-B4C0-636A3195A9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5557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9BF6D-A48C-5876-EC4B-03D54258D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58A47-93AB-2C4B-266F-888D28DAA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C2B47-E176-B393-7417-2796BADD6B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19318-0B25-435B-B362-58D660B7F3E6}" type="datetimeFigureOut">
              <a:rPr lang="zh-HK" altLang="en-US" smtClean="0"/>
              <a:t>29/12/2025</a:t>
            </a:fld>
            <a:endParaRPr lang="zh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EA09A-F1D8-D3ED-7E9D-ED2413B99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9B3E4-6A39-340B-0BD6-44353EE76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ADF9E3-142F-4C54-B4C0-636A3195A9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15153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92026-F867-4C53-D412-A5963523C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96D9D-AE0B-459A-2C25-4DD8FB24EE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36185-E825-5209-40CC-44B13D963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18442-B3F2-EEC4-58C3-8659E59960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19318-0B25-435B-B362-58D660B7F3E6}" type="datetimeFigureOut">
              <a:rPr lang="zh-HK" altLang="en-US" smtClean="0"/>
              <a:t>29/12/2025</a:t>
            </a:fld>
            <a:endParaRPr lang="zh-HK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E52A9-2465-773C-95FE-1FF98E2D6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D0595E-3CB7-308C-E111-A2C7E4F5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ADF9E3-142F-4C54-B4C0-636A3195A9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20044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B93EA-62AB-5930-E5DE-BD86C427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A4BF7-DE24-0786-9E81-93D99C3B8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4B8111-25CC-0B43-97A0-AA60B1BBE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4BB26A-4AAB-110A-6F55-1804EEE86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B3CAA2-E7F7-06BF-DB9A-70E2C49FD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FC88E3-3558-654D-A7FD-6935A502A3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19318-0B25-435B-B362-58D660B7F3E6}" type="datetimeFigureOut">
              <a:rPr lang="zh-HK" altLang="en-US" smtClean="0"/>
              <a:t>29/12/2025</a:t>
            </a:fld>
            <a:endParaRPr lang="zh-HK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46BD12-9F88-EBB5-AFA1-291771689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AED3B9-E3FC-B795-89B4-A64EA6437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ADF9E3-142F-4C54-B4C0-636A3195A9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64358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473BF-8F31-15C9-069D-B4FE1EF50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535466-325A-1142-3C5F-B75CE02B0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19318-0B25-435B-B362-58D660B7F3E6}" type="datetimeFigureOut">
              <a:rPr lang="zh-HK" altLang="en-US" smtClean="0"/>
              <a:t>29/12/2025</a:t>
            </a:fld>
            <a:endParaRPr lang="zh-HK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DE0F10-4A28-2579-66B4-DE3631A48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4DAFB-7A81-0F26-EEE1-1AED96EEA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ADF9E3-142F-4C54-B4C0-636A3195A9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6584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8D6FA4-B7B8-E43D-75C5-5FDA1DCA3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19318-0B25-435B-B362-58D660B7F3E6}" type="datetimeFigureOut">
              <a:rPr lang="zh-HK" altLang="en-US" smtClean="0"/>
              <a:t>29/12/2025</a:t>
            </a:fld>
            <a:endParaRPr lang="zh-HK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DD93C0-7467-8B82-C905-377183058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CA891-3714-48D9-C3B4-AC374E789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ADF9E3-142F-4C54-B4C0-636A3195A9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63767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56DC-414F-2A7C-82AC-EECEC0AA5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2FD85-3C67-9A2D-9898-172DDA596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EC63DB-24BB-061C-60FC-AB5A7A0A9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C85D5-6871-1663-5414-F208C0C680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19318-0B25-435B-B362-58D660B7F3E6}" type="datetimeFigureOut">
              <a:rPr lang="zh-HK" altLang="en-US" smtClean="0"/>
              <a:t>29/12/2025</a:t>
            </a:fld>
            <a:endParaRPr lang="zh-HK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C66CA-9805-E4F3-AFC7-B8A350780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9C87C-E2E8-2BE5-A75E-C5A3F5573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ADF9E3-142F-4C54-B4C0-636A3195A9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5993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D5A5A-251A-C0B9-5A5E-6FC2BC739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9E81F-96F6-8FDD-3801-41E0ACF49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B4446-601C-421C-0F57-A30457634F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19318-0B25-435B-B362-58D660B7F3E6}" type="datetimeFigureOut">
              <a:rPr lang="zh-HK" altLang="en-US" smtClean="0"/>
              <a:t>29/12/2025</a:t>
            </a:fld>
            <a:endParaRPr lang="zh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335DE-00AC-D3EE-639C-365E2F171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D3161-CACB-51DA-1465-8A3AFAE6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ADF9E3-142F-4C54-B4C0-636A3195A9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32532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9BA05-232A-1788-FAF4-EB1C6D4DD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5620A3-D1D4-CF49-948A-ECEBE2F24A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BBA9CB-C0A3-C4E2-4A3B-E6E038DD6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91335-C968-7FCF-C9B3-6F5CB6685F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19318-0B25-435B-B362-58D660B7F3E6}" type="datetimeFigureOut">
              <a:rPr lang="zh-HK" altLang="en-US" smtClean="0"/>
              <a:t>29/12/2025</a:t>
            </a:fld>
            <a:endParaRPr lang="zh-HK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EFBD5-AE40-8644-A271-3697EC799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4F470-9D2D-5423-5F02-5B8F54842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ADF9E3-142F-4C54-B4C0-636A3195A9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36066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37AAD-386F-77DC-FC13-919F0DB10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D91497-F492-4F61-B647-A08307096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5EFEA-A25C-DA3D-CF08-786BC8BFDB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19318-0B25-435B-B362-58D660B7F3E6}" type="datetimeFigureOut">
              <a:rPr lang="zh-HK" altLang="en-US" smtClean="0"/>
              <a:t>29/12/2025</a:t>
            </a:fld>
            <a:endParaRPr lang="zh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262CA-7C3C-4823-0298-F31579BED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CA0A4-0330-E923-A487-4917DF516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ADF9E3-142F-4C54-B4C0-636A3195A9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75496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D59FC2-F44F-EB52-79A1-4ED320A35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0BA120-3C6C-2A4A-4C7B-14F53F71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82403-62C3-FF58-967A-55F24442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19318-0B25-435B-B362-58D660B7F3E6}" type="datetimeFigureOut">
              <a:rPr lang="zh-HK" altLang="en-US" smtClean="0"/>
              <a:t>29/12/2025</a:t>
            </a:fld>
            <a:endParaRPr lang="zh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A29DF-DDDD-0E02-306D-11E0BB013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EDEB5-4EB1-9FA2-4250-C970BA683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ADF9E3-142F-4C54-B4C0-636A3195A9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32081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9BF6D-A48C-5876-EC4B-03D54258D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58A47-93AB-2C4B-266F-888D28DAA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C2B47-E176-B393-7417-2796BADD6B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19318-0B25-435B-B362-58D660B7F3E6}" type="datetimeFigureOut">
              <a:rPr lang="zh-HK" altLang="en-US" smtClean="0"/>
              <a:t>29/12/2025</a:t>
            </a:fld>
            <a:endParaRPr lang="zh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EA09A-F1D8-D3ED-7E9D-ED2413B99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9B3E4-6A39-340B-0BD6-44353EE76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ADF9E3-142F-4C54-B4C0-636A3195A9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4663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92026-F867-4C53-D412-A5963523C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96D9D-AE0B-459A-2C25-4DD8FB24EE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36185-E825-5209-40CC-44B13D963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18442-B3F2-EEC4-58C3-8659E59960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19318-0B25-435B-B362-58D660B7F3E6}" type="datetimeFigureOut">
              <a:rPr lang="zh-HK" altLang="en-US" smtClean="0"/>
              <a:t>29/12/2025</a:t>
            </a:fld>
            <a:endParaRPr lang="zh-HK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E52A9-2465-773C-95FE-1FF98E2D6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D0595E-3CB7-308C-E111-A2C7E4F5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ADF9E3-142F-4C54-B4C0-636A3195A9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4952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B93EA-62AB-5930-E5DE-BD86C427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A4BF7-DE24-0786-9E81-93D99C3B8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4B8111-25CC-0B43-97A0-AA60B1BBE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4BB26A-4AAB-110A-6F55-1804EEE86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B3CAA2-E7F7-06BF-DB9A-70E2C49FD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FC88E3-3558-654D-A7FD-6935A502A3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19318-0B25-435B-B362-58D660B7F3E6}" type="datetimeFigureOut">
              <a:rPr lang="zh-HK" altLang="en-US" smtClean="0"/>
              <a:t>29/12/2025</a:t>
            </a:fld>
            <a:endParaRPr lang="zh-HK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46BD12-9F88-EBB5-AFA1-291771689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AED3B9-E3FC-B795-89B4-A64EA6437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ADF9E3-142F-4C54-B4C0-636A3195A9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2080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473BF-8F31-15C9-069D-B4FE1EF50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535466-325A-1142-3C5F-B75CE02B0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19318-0B25-435B-B362-58D660B7F3E6}" type="datetimeFigureOut">
              <a:rPr lang="zh-HK" altLang="en-US" smtClean="0"/>
              <a:t>29/12/2025</a:t>
            </a:fld>
            <a:endParaRPr lang="zh-HK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DE0F10-4A28-2579-66B4-DE3631A48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4DAFB-7A81-0F26-EEE1-1AED96EEA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ADF9E3-142F-4C54-B4C0-636A3195A9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916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8D6FA4-B7B8-E43D-75C5-5FDA1DCA3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19318-0B25-435B-B362-58D660B7F3E6}" type="datetimeFigureOut">
              <a:rPr lang="zh-HK" altLang="en-US" smtClean="0"/>
              <a:t>29/12/2025</a:t>
            </a:fld>
            <a:endParaRPr lang="zh-HK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DD93C0-7467-8B82-C905-377183058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CA891-3714-48D9-C3B4-AC374E789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ADF9E3-142F-4C54-B4C0-636A3195A9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17151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56DC-414F-2A7C-82AC-EECEC0AA5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2FD85-3C67-9A2D-9898-172DDA596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EC63DB-24BB-061C-60FC-AB5A7A0A9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C85D5-6871-1663-5414-F208C0C680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19318-0B25-435B-B362-58D660B7F3E6}" type="datetimeFigureOut">
              <a:rPr lang="zh-HK" altLang="en-US" smtClean="0"/>
              <a:t>29/12/2025</a:t>
            </a:fld>
            <a:endParaRPr lang="zh-HK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C66CA-9805-E4F3-AFC7-B8A350780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9C87C-E2E8-2BE5-A75E-C5A3F5573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ADF9E3-142F-4C54-B4C0-636A3195A9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2964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9BA05-232A-1788-FAF4-EB1C6D4DD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5620A3-D1D4-CF49-948A-ECEBE2F24A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BBA9CB-C0A3-C4E2-4A3B-E6E038DD6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91335-C968-7FCF-C9B3-6F5CB6685F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19318-0B25-435B-B362-58D660B7F3E6}" type="datetimeFigureOut">
              <a:rPr lang="zh-HK" altLang="en-US" smtClean="0"/>
              <a:t>29/12/2025</a:t>
            </a:fld>
            <a:endParaRPr lang="zh-HK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EFBD5-AE40-8644-A271-3697EC799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4F470-9D2D-5423-5F02-5B8F54842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ADF9E3-142F-4C54-B4C0-636A3195A9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5073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olorful lines in a line&#10;&#10;AI-generated content may be incorrect.">
            <a:extLst>
              <a:ext uri="{FF2B5EF4-FFF2-40B4-BE49-F238E27FC236}">
                <a16:creationId xmlns:a16="http://schemas.microsoft.com/office/drawing/2014/main" id="{46992218-4EBD-6810-2472-76E745D936E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75"/>
          <a:stretch>
            <a:fillRect/>
          </a:stretch>
        </p:blipFill>
        <p:spPr>
          <a:xfrm>
            <a:off x="9013371" y="6135607"/>
            <a:ext cx="3178629" cy="72239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BD95F5-29E5-1511-4DCD-591BBBE62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dirty="0"/>
              <a:t>Click to edit Master title style</a:t>
            </a:r>
            <a:endParaRPr lang="zh-HK" altLang="en-US" dirty="0"/>
          </a:p>
        </p:txBody>
      </p:sp>
      <p:pic>
        <p:nvPicPr>
          <p:cNvPr id="4" name="Picture 9" descr="A colorful lines in a line&#10;&#10;AI-generated content may be incorrect.">
            <a:extLst>
              <a:ext uri="{FF2B5EF4-FFF2-40B4-BE49-F238E27FC236}">
                <a16:creationId xmlns:a16="http://schemas.microsoft.com/office/drawing/2014/main" id="{CA8A8AF3-ED86-CC1C-42C9-6C409A70905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76"/>
          <a:stretch>
            <a:fillRect/>
          </a:stretch>
        </p:blipFill>
        <p:spPr>
          <a:xfrm>
            <a:off x="2032000" y="4112692"/>
            <a:ext cx="10160000" cy="274530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10D3759C-A457-83FC-1A8F-7067969C628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 r="519" b="23861"/>
          <a:stretch>
            <a:fillRect/>
          </a:stretch>
        </p:blipFill>
        <p:spPr>
          <a:xfrm>
            <a:off x="334452" y="288916"/>
            <a:ext cx="2585756" cy="4452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645766-8892-905E-4B1F-B4E7FA06FB88}"/>
              </a:ext>
            </a:extLst>
          </p:cNvPr>
          <p:cNvSpPr/>
          <p:nvPr userDrawn="1"/>
        </p:nvSpPr>
        <p:spPr>
          <a:xfrm>
            <a:off x="2920207" y="261109"/>
            <a:ext cx="124771" cy="445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86595B-5FA0-713F-3CF7-4049F556E2D1}"/>
              </a:ext>
            </a:extLst>
          </p:cNvPr>
          <p:cNvSpPr/>
          <p:nvPr userDrawn="1"/>
        </p:nvSpPr>
        <p:spPr>
          <a:xfrm rot="5400000">
            <a:off x="1031762" y="315093"/>
            <a:ext cx="124771" cy="1208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圖片 7">
            <a:extLst>
              <a:ext uri="{FF2B5EF4-FFF2-40B4-BE49-F238E27FC236}">
                <a16:creationId xmlns:a16="http://schemas.microsoft.com/office/drawing/2014/main" id="{0D4126EE-060B-B123-7E31-AEC1F823B06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 t="76150"/>
          <a:stretch>
            <a:fillRect/>
          </a:stretch>
        </p:blipFill>
        <p:spPr>
          <a:xfrm>
            <a:off x="334451" y="734209"/>
            <a:ext cx="2599249" cy="13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6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5AD63-E101-6F04-1B99-017488F62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AA1DB11-AC53-F66C-D656-50BF5BF6024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t="54159" r="37475" b="19444"/>
          <a:stretch>
            <a:fillRect/>
          </a:stretch>
        </p:blipFill>
        <p:spPr>
          <a:xfrm rot="10800000" flipH="1">
            <a:off x="4937036" y="-1"/>
            <a:ext cx="7254963" cy="103970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070E671-D290-1390-D649-95DD4B7E035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 t="74563"/>
          <a:stretch>
            <a:fillRect/>
          </a:stretch>
        </p:blipFill>
        <p:spPr>
          <a:xfrm>
            <a:off x="273491" y="598673"/>
            <a:ext cx="2156206" cy="1230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A2E55A-7AE2-45BB-77CF-743BC7246F6E}"/>
              </a:ext>
            </a:extLst>
          </p:cNvPr>
          <p:cNvSpPr/>
          <p:nvPr userDrawn="1"/>
        </p:nvSpPr>
        <p:spPr>
          <a:xfrm rot="5400000">
            <a:off x="1130819" y="67323"/>
            <a:ext cx="123003" cy="1431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圖片 6">
            <a:extLst>
              <a:ext uri="{FF2B5EF4-FFF2-40B4-BE49-F238E27FC236}">
                <a16:creationId xmlns:a16="http://schemas.microsoft.com/office/drawing/2014/main" id="{8722A515-4A7C-70B4-CC4D-94B33EDE41F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 b="25437"/>
          <a:stretch>
            <a:fillRect/>
          </a:stretch>
        </p:blipFill>
        <p:spPr>
          <a:xfrm>
            <a:off x="266348" y="238116"/>
            <a:ext cx="2156206" cy="3605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141678B-AC06-8D01-2065-53A91354C4D8}"/>
              </a:ext>
            </a:extLst>
          </p:cNvPr>
          <p:cNvSpPr/>
          <p:nvPr userDrawn="1"/>
        </p:nvSpPr>
        <p:spPr>
          <a:xfrm rot="5400000">
            <a:off x="2794519" y="57826"/>
            <a:ext cx="123003" cy="1431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B1C3AF-D843-C1F8-6D49-84CA50FF5E2B}"/>
              </a:ext>
            </a:extLst>
          </p:cNvPr>
          <p:cNvSpPr/>
          <p:nvPr userDrawn="1"/>
        </p:nvSpPr>
        <p:spPr>
          <a:xfrm rot="5400000">
            <a:off x="1958065" y="726300"/>
            <a:ext cx="123003" cy="947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E06BAB-2965-69D1-CB2F-1854A8477077}"/>
              </a:ext>
            </a:extLst>
          </p:cNvPr>
          <p:cNvSpPr/>
          <p:nvPr userDrawn="1"/>
        </p:nvSpPr>
        <p:spPr>
          <a:xfrm rot="5400000">
            <a:off x="2310919" y="339442"/>
            <a:ext cx="360559" cy="142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BD95F5-29E5-1511-4DCD-591BBBE62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dirty="0"/>
              <a:t>Click to edit Master title style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4011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5D3E6-FAC8-2F4C-DC73-4FEC879EEB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92CE0B-C841-D343-CF96-807C4971C2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1455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A1572-EFAF-B72A-05AD-C171959DF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B8615-B761-05A0-87FF-CA534000E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55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ICC 338</dc:creator>
  <cp:lastModifiedBy>ICC303</cp:lastModifiedBy>
  <cp:revision>16</cp:revision>
  <dcterms:created xsi:type="dcterms:W3CDTF">2025-12-19T03:46:32Z</dcterms:created>
  <dcterms:modified xsi:type="dcterms:W3CDTF">2025-12-29T09:41:14Z</dcterms:modified>
</cp:coreProperties>
</file>